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186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2B83D-1BEF-4D80-8D9E-3FCC2642EB5B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385C-14C5-4D12-883E-26B6759AD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3581400" cy="2000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stop worrying and Start living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2057400" cy="1371600"/>
          </a:xfrm>
        </p:spPr>
        <p:txBody>
          <a:bodyPr/>
          <a:lstStyle/>
          <a:p>
            <a:r>
              <a:rPr lang="en-US" dirty="0" smtClean="0"/>
              <a:t>Dale Carnegie</a:t>
            </a:r>
            <a:endParaRPr lang="en-US" dirty="0"/>
          </a:p>
        </p:txBody>
      </p:sp>
      <p:pic>
        <p:nvPicPr>
          <p:cNvPr id="4" name="Picture 3" descr="how 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Fill your mind with thoughts of </a:t>
            </a:r>
            <a:r>
              <a:rPr lang="en-US" sz="2800" dirty="0" smtClean="0"/>
              <a:t>peace</a:t>
            </a:r>
            <a:r>
              <a:rPr lang="en-US" sz="2800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Never try to get even with your enemies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Expect ingratitude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Count your blessings, not your troubles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Find Yourself and Be </a:t>
            </a:r>
            <a:r>
              <a:rPr lang="en-US" sz="2800" dirty="0" smtClean="0"/>
              <a:t>Yourself</a:t>
            </a:r>
            <a:endParaRPr lang="en-US" sz="2800" dirty="0" smtClean="0"/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Try to profit from your losses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Create happiness for others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81000"/>
            <a:ext cx="82296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Attitude That Bring You Peace and Happiness</a:t>
            </a:r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Naqvi\Desktop\17463049-stop-worrying-no-worries-keep-calm-and-dont-panick-panicking-wont-help-just-think-positive-and-overc.jpg"/>
          <p:cNvPicPr>
            <a:picLocks noChangeAspect="1" noChangeArrowheads="1"/>
          </p:cNvPicPr>
          <p:nvPr/>
        </p:nvPicPr>
        <p:blipFill>
          <a:blip r:embed="rId2">
            <a:lum contrast="39000"/>
          </a:blip>
          <a:srcRect/>
          <a:stretch>
            <a:fillRect/>
          </a:stretch>
        </p:blipFill>
        <p:spPr bwMode="auto">
          <a:xfrm>
            <a:off x="0" y="1"/>
            <a:ext cx="9144000" cy="3962400"/>
          </a:xfrm>
          <a:prstGeom prst="rect">
            <a:avLst/>
          </a:prstGeom>
          <a:noFill/>
        </p:spPr>
      </p:pic>
      <p:pic>
        <p:nvPicPr>
          <p:cNvPr id="2051" name="Picture 3" descr="C:\Users\AliNaqvi\Desktop\Thank-You-Photo-e1385010451105.jpg"/>
          <p:cNvPicPr>
            <a:picLocks noChangeAspect="1" noChangeArrowheads="1"/>
          </p:cNvPicPr>
          <p:nvPr/>
        </p:nvPicPr>
        <p:blipFill>
          <a:blip r:embed="rId3">
            <a:lum contrast="35000"/>
          </a:blip>
          <a:srcRect/>
          <a:stretch>
            <a:fillRect/>
          </a:stretch>
        </p:blipFill>
        <p:spPr bwMode="auto">
          <a:xfrm>
            <a:off x="0" y="3962400"/>
            <a:ext cx="91440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533400"/>
            <a:ext cx="48006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Contents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139077"/>
            <a:ext cx="670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What does worry do?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How to stop worrying?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How to Break the Worry Habit Before It Breaks You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Attitude That Will Bring You Peace and Happiness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447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“70% of all patients that come to physicians could cured themselves if they get rid of their fears and worries”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3200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Our Mind and our Body are Closely tie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457200"/>
            <a:ext cx="48006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What does Worry do?</a:t>
            </a:r>
            <a:endParaRPr lang="en-US" sz="3400" b="1" dirty="0" smtClean="0"/>
          </a:p>
        </p:txBody>
      </p:sp>
      <p:pic>
        <p:nvPicPr>
          <p:cNvPr id="1026" name="Picture 2" descr="C:\Users\AliNaqvi\Desktop\depositphotos_4677784-Blue-Pie-Chart-70-30-percent.jpg"/>
          <p:cNvPicPr>
            <a:picLocks noChangeAspect="1" noChangeArrowheads="1"/>
          </p:cNvPicPr>
          <p:nvPr/>
        </p:nvPicPr>
        <p:blipFill>
          <a:blip r:embed="rId2">
            <a:lum bright="-1000" contrast="41000"/>
          </a:blip>
          <a:srcRect/>
          <a:stretch>
            <a:fillRect/>
          </a:stretch>
        </p:blipFill>
        <p:spPr bwMode="auto">
          <a:xfrm>
            <a:off x="1058862" y="2743200"/>
            <a:ext cx="4503738" cy="3377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042279"/>
            <a:ext cx="678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Live a day tight compartment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Be willing to have it so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To make a decision and than Rock 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Not crying over spilled milk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To rest before you get tired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457200"/>
            <a:ext cx="5638800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How to stop worrying?</a:t>
            </a:r>
            <a:endParaRPr 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43000" y="381000"/>
            <a:ext cx="70866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Live a day tight compartment</a:t>
            </a:r>
            <a:endParaRPr lang="en-US" sz="3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dirty="0" smtClean="0"/>
              <a:t>It is not our goal to see what lies dimly in the distance but to do what clearly lies at hand.</a:t>
            </a:r>
            <a:br>
              <a:rPr lang="en-US" sz="2400" dirty="0" smtClean="0"/>
            </a:br>
            <a:r>
              <a:rPr lang="en-US" sz="2400" dirty="0" smtClean="0"/>
              <a:t>— Thomas Carlisle</a:t>
            </a:r>
            <a:endParaRPr lang="en-US" sz="24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 Big ships has Air-tight compartment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/>
              <a:t> Shut </a:t>
            </a:r>
            <a:r>
              <a:rPr lang="en-US" sz="2400" dirty="0" smtClean="0"/>
              <a:t>the iron doors on the past and the </a:t>
            </a:r>
            <a:r>
              <a:rPr lang="en-US" sz="2400" dirty="0" smtClean="0"/>
              <a:t>future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33400"/>
            <a:ext cx="7772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To make a decision and than Rock it</a:t>
            </a:r>
            <a:endParaRPr lang="en-US" sz="3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674005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Just making a clear decision reliefs 50% of the stress.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Another 40% release when we take action.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/>
              <a:t>How to make a decision?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What’s stressing you out?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What can you do about it?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What will you do?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Do it.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US-Army troops rests when they march before getting tired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human heart works 9/24 hours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So take breaks if you want to perform good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981200" y="533400"/>
            <a:ext cx="51054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To rest before you get tired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400" dirty="0" smtClean="0"/>
              <a:t>“ I realize that it is insane to oppose it when I argue with reality, I loose but 100% of the time”</a:t>
            </a:r>
          </a:p>
          <a:p>
            <a:pPr algn="r">
              <a:lnSpc>
                <a:spcPct val="150000"/>
              </a:lnSpc>
              <a:buNone/>
            </a:pPr>
            <a:r>
              <a:rPr lang="en-US" sz="2400" dirty="0" smtClean="0"/>
              <a:t>-Dale Carnegie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676400" y="228600"/>
            <a:ext cx="54864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Be willing to have it so</a:t>
            </a:r>
            <a:endParaRPr lang="en-US" sz="3400" b="1" dirty="0"/>
          </a:p>
        </p:txBody>
      </p:sp>
      <p:sp>
        <p:nvSpPr>
          <p:cNvPr id="5" name="Rectangle 4"/>
          <p:cNvSpPr/>
          <p:nvPr/>
        </p:nvSpPr>
        <p:spPr>
          <a:xfrm>
            <a:off x="1371600" y="3429000"/>
            <a:ext cx="6477000" cy="838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Not crying over spilled milk</a:t>
            </a:r>
            <a:endParaRPr lang="en-US" sz="3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7244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“Don’t cross your bridges until you come to them”</a:t>
            </a:r>
          </a:p>
          <a:p>
            <a:pPr algn="r"/>
            <a:r>
              <a:rPr lang="en-US" sz="2400" dirty="0" smtClean="0"/>
              <a:t>-Dale Carnegie</a:t>
            </a:r>
          </a:p>
          <a:p>
            <a:pPr algn="ctr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400" dirty="0" smtClean="0"/>
              <a:t>Keep busy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Don't </a:t>
            </a:r>
            <a:r>
              <a:rPr lang="en-US" sz="2400" dirty="0" smtClean="0"/>
              <a:t>worry </a:t>
            </a:r>
            <a:r>
              <a:rPr lang="en-US" sz="2400" dirty="0" smtClean="0"/>
              <a:t>about trifles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Cooperate </a:t>
            </a:r>
            <a:r>
              <a:rPr lang="en-US" sz="2400" dirty="0" smtClean="0"/>
              <a:t>with the Inevitable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Decide just how much anxiety a thing may be worth and refuse to give it more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/>
              <a:t>Don't worry about the past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457200"/>
            <a:ext cx="5486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smtClean="0"/>
              <a:t>Break the worry </a:t>
            </a:r>
            <a:r>
              <a:rPr lang="en-US" sz="3400" b="1" dirty="0" smtClean="0"/>
              <a:t>Habit</a:t>
            </a:r>
            <a:endParaRPr lang="en-US" sz="3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214</TotalTime>
  <Words>369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stop worrying and Start living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stop worrying and Start living</dc:title>
  <dc:creator>AliNaqvi</dc:creator>
  <cp:lastModifiedBy>AliNaqvi</cp:lastModifiedBy>
  <cp:revision>24</cp:revision>
  <dcterms:created xsi:type="dcterms:W3CDTF">2015-01-05T13:11:01Z</dcterms:created>
  <dcterms:modified xsi:type="dcterms:W3CDTF">2015-01-08T17:17:19Z</dcterms:modified>
</cp:coreProperties>
</file>